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0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F890F-471F-4256-1D9D-31C1DB70A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8D1CE8-6768-02DB-596B-E974E087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0726F-A6A7-26F3-AFB0-274A88D7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ADFE8-CE56-1495-2F37-94D1BD82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9B964-C3B0-280E-70B4-22AA219E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8D8BE-F638-E731-B9A8-1315AA96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500D46-DF1D-3F24-9902-E1AE69C2D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96C8C-3011-C1A2-8C1F-344D72D3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E8F39-33C9-4CDB-F50D-C563278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EC1A5-65AA-E508-C2DC-8493D9F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7F598C-B1CB-6B78-D549-FF09633EB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F32C2-E654-D6BF-66F2-B8C93409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F7FC9E-6D04-D66D-61AC-4A80CCE8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78744-06F1-00CC-4BA5-70758A1F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DA0E8-8E37-60F6-5385-96544C25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DEC9D-8FBF-AD7B-82AB-1EE60B37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D3159-BCD3-9C80-0122-CF5D618D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DCD97-8974-6181-1EFB-F060CB7D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4FA8F-14BC-FFFB-B4DD-5FC7C97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4C63C-7B79-D6B4-57B5-9579F2E4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BA694-5B81-F6ED-B096-6DEA7B4A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6FA58-CC87-E837-1CE4-F2CFB2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E92F0-FC8D-AA7E-B1B3-5E1DA52F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C85F2-BC52-6BC8-1ED0-F281C8FC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DAA6F-DD53-5A9E-19CA-8C2AB057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49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A33B8-A774-A8DA-59DB-2C9DA90D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1CFAE7-6C54-E03B-8D9A-D25B7FE4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8CF5F7-0DF6-6B45-6C98-B22BC3E1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12D9A-A15E-3AEE-D4EE-D323F33F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28DEBB-67AD-8691-80F3-C62B12BC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E8FD28-D2F9-EA4F-B36A-7D29A05E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1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CC29D-A951-26F7-CAFF-AD207CFC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99AE37-0F35-5E26-78B1-5A6B29AC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89BF37-2881-A122-CEE6-BA7DFF18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148633-EB5D-8EE4-B7CC-103B66F1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6EA9C4-D14A-A6AB-1CDA-F4BE1F92D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BF9E73-E7F9-F76A-258D-F79E0444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4FE881-7759-FE8A-4E7A-220A8949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6A92C6-DFB7-B839-6CF8-49D28DFE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2855E-7250-D42C-773E-F1D7ED8A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743CBE-4176-DA70-A943-09C23BAC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FF77B0-021F-A076-B85A-234246F1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8A0B3C-52F9-F208-609B-1FCBFE98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0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C8A8C4-81EE-96E4-9147-3AF27569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9CFCA1-D465-9228-D12D-C6790672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113D31-1836-B230-3E8C-116354AF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56498-A2AB-6E29-F583-1024D3B8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25A976-665B-6EF2-2088-29B74448E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A3CE5E-E7C4-885D-77C6-44D9EC60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A3FDAE-9447-D81A-5E04-6C6DCB9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6783F3-E974-AD86-8F39-EE00B3D9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413B0-3D96-713A-FB39-4640426E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7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301D5-2DD2-D64B-AEA9-6F328AC7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C77B7D-0E76-0EE8-ADFA-963BAEF12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FE3D46-29B3-6BAF-89F6-853C8B0AC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68D4FE-F5DD-2853-63B9-A7F0B283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06D54A-08F0-7EF2-26B5-1964076A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E4CCD1-6B28-6101-7F01-65338AE8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111C2B-7871-1F13-ADA5-DEB333E3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EA854-467E-35DB-D34A-A070B649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2CF39-D1C8-8457-F8D9-CBCF6773F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5619-7A5A-472C-A1D5-74EFC23B8E2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C6591-6832-F035-7EEF-32AE4242F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413FA3-B103-ADC9-A4E4-D2A6AA1C7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9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97"/>
            <a:ext cx="9144000" cy="241880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kumimoji="1" lang="en-US" altLang="ja-JP" sz="4000" b="1"/>
              <a:t>6</a:t>
            </a:r>
            <a:r>
              <a:rPr kumimoji="1" lang="ja-JP" altLang="en-US" sz="4000" b="1"/>
              <a:t>回</a:t>
            </a:r>
            <a:r>
              <a:rPr kumimoji="1" lang="ja-JP" altLang="en-US" sz="4000" b="1" dirty="0"/>
              <a:t>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4128"/>
            <a:ext cx="9144000" cy="3431178"/>
          </a:xfrm>
        </p:spPr>
        <p:txBody>
          <a:bodyPr>
            <a:normAutofit/>
          </a:bodyPr>
          <a:lstStyle/>
          <a:p>
            <a:pPr algn="l"/>
            <a:r>
              <a:rPr lang="ja-JP" altLang="en-US" sz="1800" dirty="0"/>
              <a:t>演題発表に関連し、開示すべき</a:t>
            </a:r>
            <a:r>
              <a:rPr lang="en-US" altLang="ja-JP" sz="1800" dirty="0"/>
              <a:t>COI</a:t>
            </a:r>
            <a:r>
              <a:rPr lang="ja-JP" altLang="en-US" sz="1800" dirty="0"/>
              <a:t>関係にある企業</a:t>
            </a:r>
            <a:endParaRPr lang="en-US" altLang="ja-JP" sz="1800" dirty="0"/>
          </a:p>
          <a:p>
            <a:pPr algn="l"/>
            <a:r>
              <a:rPr lang="en-US" altLang="ja-JP" sz="1400" dirty="0"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ja-JP" sz="1400" dirty="0">
                <a:effectLst/>
                <a:latin typeface="+mn-ea"/>
                <a:cs typeface="Times New Roman" panose="02020603050405020304" pitchFamily="18" charset="0"/>
              </a:rPr>
              <a:t>営利団体（企業）からの研究助成金、寄付講座に関する寄付金の受領</a:t>
            </a:r>
            <a:r>
              <a:rPr kumimoji="1" lang="ja-JP" altLang="en-US" sz="1400" dirty="0">
                <a:latin typeface="+mn-ea"/>
              </a:rPr>
              <a:t>　　　　　</a:t>
            </a:r>
            <a:r>
              <a:rPr lang="ja-JP" altLang="en-US" sz="1400" dirty="0"/>
              <a:t>あり（〇〇製薬）</a:t>
            </a:r>
            <a:endParaRPr lang="en-US" altLang="ja-JP" sz="1400" dirty="0"/>
          </a:p>
          <a:p>
            <a:pPr algn="l"/>
            <a:endParaRPr lang="en-US" altLang="ja-JP" sz="1400" dirty="0"/>
          </a:p>
          <a:p>
            <a:pPr algn="l"/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）営利団体（企業）からの謝礼　　　　　　　　　　　　　　　　　　　　　　　なし</a:t>
            </a:r>
            <a:endParaRPr lang="en-US" altLang="ja-JP" sz="1400" dirty="0">
              <a:latin typeface="+mn-ea"/>
            </a:endParaRPr>
          </a:p>
          <a:p>
            <a:pPr algn="l"/>
            <a:endParaRPr kumimoji="1" lang="en-US" altLang="ja-JP" sz="1400" dirty="0"/>
          </a:p>
          <a:p>
            <a:pPr algn="l"/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特許権使用料・ライセンス料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　　　　　なし</a:t>
            </a:r>
            <a:endParaRPr kumimoji="1" lang="en-US" altLang="ja-JP" sz="1400" dirty="0">
              <a:latin typeface="+mn-ea"/>
            </a:endParaRPr>
          </a:p>
          <a:p>
            <a:pPr algn="l"/>
            <a:endParaRPr lang="en-US" altLang="ja-JP" sz="1400" dirty="0"/>
          </a:p>
          <a:p>
            <a:pPr algn="l"/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4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雇用、顧問契約</a:t>
            </a:r>
            <a:r>
              <a:rPr lang="ja-JP" altLang="en-US" sz="1400" dirty="0">
                <a:latin typeface="+mn-ea"/>
              </a:rPr>
              <a:t>　　　　　　　　　　　　　　　　　　　　　　　　　　　　　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algn="l"/>
            <a:endParaRPr kumimoji="1" lang="en-US" altLang="ja-JP" sz="1400" dirty="0"/>
          </a:p>
          <a:p>
            <a:pPr algn="l"/>
            <a:r>
              <a:rPr lang="en-US" altLang="ja-JP" sz="1400" kern="100" dirty="0"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）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その他の報酬（旅費や贈答品等）の供与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なし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l"/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2155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96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第6回日本石綿・中皮腫学会学術集会 COI 開示  筆頭演者　〇〇　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第3回日本石綿・中皮腫学会学術集会 COI開示 筆頭演者　〇〇　〇〇</dc:title>
  <dc:creator>尾崎 太</dc:creator>
  <cp:lastModifiedBy>Piic</cp:lastModifiedBy>
  <cp:revision>9</cp:revision>
  <dcterms:created xsi:type="dcterms:W3CDTF">2022-08-25T06:45:46Z</dcterms:created>
  <dcterms:modified xsi:type="dcterms:W3CDTF">2025-03-21T11:51:05Z</dcterms:modified>
</cp:coreProperties>
</file>